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
  </p:notesMasterIdLst>
  <p:handoutMasterIdLst>
    <p:handoutMasterId r:id="rId4"/>
  </p:handoutMasterIdLst>
  <p:sldIdLst>
    <p:sldId id="256" r:id="rId2"/>
  </p:sldIdLst>
  <p:sldSz cx="15119350" cy="21383625"/>
  <p:notesSz cx="20931188" cy="29814838"/>
  <p:defaultTextStyle>
    <a:defPPr>
      <a:defRPr lang="en-GB"/>
    </a:defPPr>
    <a:lvl1pPr algn="l" rtl="0" fontAlgn="base">
      <a:spcBef>
        <a:spcPct val="0"/>
      </a:spcBef>
      <a:spcAft>
        <a:spcPct val="0"/>
      </a:spcAft>
      <a:defRPr sz="3209" kern="1200">
        <a:solidFill>
          <a:schemeClr val="tx1"/>
        </a:solidFill>
        <a:latin typeface="Times New Roman" pitchFamily="18" charset="0"/>
        <a:ea typeface="+mn-ea"/>
        <a:cs typeface="+mn-cs"/>
      </a:defRPr>
    </a:lvl1pPr>
    <a:lvl2pPr marL="610860" algn="l" rtl="0" fontAlgn="base">
      <a:spcBef>
        <a:spcPct val="0"/>
      </a:spcBef>
      <a:spcAft>
        <a:spcPct val="0"/>
      </a:spcAft>
      <a:defRPr sz="3209" kern="1200">
        <a:solidFill>
          <a:schemeClr val="tx1"/>
        </a:solidFill>
        <a:latin typeface="Times New Roman" pitchFamily="18" charset="0"/>
        <a:ea typeface="+mn-ea"/>
        <a:cs typeface="+mn-cs"/>
      </a:defRPr>
    </a:lvl2pPr>
    <a:lvl3pPr marL="1221720" algn="l" rtl="0" fontAlgn="base">
      <a:spcBef>
        <a:spcPct val="0"/>
      </a:spcBef>
      <a:spcAft>
        <a:spcPct val="0"/>
      </a:spcAft>
      <a:defRPr sz="3209" kern="1200">
        <a:solidFill>
          <a:schemeClr val="tx1"/>
        </a:solidFill>
        <a:latin typeface="Times New Roman" pitchFamily="18" charset="0"/>
        <a:ea typeface="+mn-ea"/>
        <a:cs typeface="+mn-cs"/>
      </a:defRPr>
    </a:lvl3pPr>
    <a:lvl4pPr marL="1832580" algn="l" rtl="0" fontAlgn="base">
      <a:spcBef>
        <a:spcPct val="0"/>
      </a:spcBef>
      <a:spcAft>
        <a:spcPct val="0"/>
      </a:spcAft>
      <a:defRPr sz="3209" kern="1200">
        <a:solidFill>
          <a:schemeClr val="tx1"/>
        </a:solidFill>
        <a:latin typeface="Times New Roman" pitchFamily="18" charset="0"/>
        <a:ea typeface="+mn-ea"/>
        <a:cs typeface="+mn-cs"/>
      </a:defRPr>
    </a:lvl4pPr>
    <a:lvl5pPr marL="2443440" algn="l" rtl="0" fontAlgn="base">
      <a:spcBef>
        <a:spcPct val="0"/>
      </a:spcBef>
      <a:spcAft>
        <a:spcPct val="0"/>
      </a:spcAft>
      <a:defRPr sz="3209" kern="1200">
        <a:solidFill>
          <a:schemeClr val="tx1"/>
        </a:solidFill>
        <a:latin typeface="Times New Roman" pitchFamily="18" charset="0"/>
        <a:ea typeface="+mn-ea"/>
        <a:cs typeface="+mn-cs"/>
      </a:defRPr>
    </a:lvl5pPr>
    <a:lvl6pPr marL="3054300" algn="l" defTabSz="1221720" rtl="0" eaLnBrk="1" latinLnBrk="0" hangingPunct="1">
      <a:defRPr sz="3209" kern="1200">
        <a:solidFill>
          <a:schemeClr val="tx1"/>
        </a:solidFill>
        <a:latin typeface="Times New Roman" pitchFamily="18" charset="0"/>
        <a:ea typeface="+mn-ea"/>
        <a:cs typeface="+mn-cs"/>
      </a:defRPr>
    </a:lvl6pPr>
    <a:lvl7pPr marL="3665159" algn="l" defTabSz="1221720" rtl="0" eaLnBrk="1" latinLnBrk="0" hangingPunct="1">
      <a:defRPr sz="3209" kern="1200">
        <a:solidFill>
          <a:schemeClr val="tx1"/>
        </a:solidFill>
        <a:latin typeface="Times New Roman" pitchFamily="18" charset="0"/>
        <a:ea typeface="+mn-ea"/>
        <a:cs typeface="+mn-cs"/>
      </a:defRPr>
    </a:lvl7pPr>
    <a:lvl8pPr marL="4276020" algn="l" defTabSz="1221720" rtl="0" eaLnBrk="1" latinLnBrk="0" hangingPunct="1">
      <a:defRPr sz="3209" kern="1200">
        <a:solidFill>
          <a:schemeClr val="tx1"/>
        </a:solidFill>
        <a:latin typeface="Times New Roman" pitchFamily="18" charset="0"/>
        <a:ea typeface="+mn-ea"/>
        <a:cs typeface="+mn-cs"/>
      </a:defRPr>
    </a:lvl8pPr>
    <a:lvl9pPr marL="4886878" algn="l" defTabSz="1221720" rtl="0" eaLnBrk="1" latinLnBrk="0" hangingPunct="1">
      <a:defRPr sz="3209"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47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23C"/>
    <a:srgbClr val="FF9900"/>
    <a:srgbClr val="FFCC00"/>
    <a:srgbClr val="FF0066"/>
    <a:srgbClr val="990033"/>
    <a:srgbClr val="CC3300"/>
    <a:srgbClr val="CC0000"/>
    <a:srgbClr val="FF0000"/>
    <a:srgbClr val="0033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3F1191-3827-99B3-FE65-8C71D3CE1B8D}" v="174" dt="2025-05-09T13:16:51.085"/>
    <p1510:client id="{6002AC7D-20B5-EC9E-ABC1-D80C01D4B293}" v="393" dt="2025-05-08T17:09:24.066"/>
    <p1510:client id="{78F255B9-ACCA-1CD5-299D-3D686D8A6143}" v="6" dt="2025-05-08T19:37: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84" autoAdjust="0"/>
    <p:restoredTop sz="99115" autoAdjust="0"/>
  </p:normalViewPr>
  <p:slideViewPr>
    <p:cSldViewPr snapToGrid="0">
      <p:cViewPr varScale="1">
        <p:scale>
          <a:sx n="37" d="100"/>
          <a:sy n="37" d="100"/>
        </p:scale>
        <p:origin x="3522" y="102"/>
      </p:cViewPr>
      <p:guideLst>
        <p:guide orient="horz" pos="6735"/>
        <p:guide pos="47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t" anchorCtr="0" compatLnSpc="1">
            <a:prstTxWarp prst="textNoShape">
              <a:avLst/>
            </a:prstTxWarp>
          </a:bodyPr>
          <a:lstStyle>
            <a:lvl1pPr defTabSz="2896293">
              <a:defRPr sz="4100"/>
            </a:lvl1pPr>
          </a:lstStyle>
          <a:p>
            <a:pPr>
              <a:defRPr/>
            </a:pPr>
            <a:endParaRPr lang="en-GB" dirty="0"/>
          </a:p>
        </p:txBody>
      </p:sp>
      <p:sp>
        <p:nvSpPr>
          <p:cNvPr id="8195" name="Rectangle 3"/>
          <p:cNvSpPr>
            <a:spLocks noGrp="1" noChangeArrowheads="1"/>
          </p:cNvSpPr>
          <p:nvPr>
            <p:ph type="dt" sz="quarter" idx="1"/>
          </p:nvPr>
        </p:nvSpPr>
        <p:spPr bwMode="auto">
          <a:xfrm>
            <a:off x="11864885" y="0"/>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t" anchorCtr="0" compatLnSpc="1">
            <a:prstTxWarp prst="textNoShape">
              <a:avLst/>
            </a:prstTxWarp>
          </a:bodyPr>
          <a:lstStyle>
            <a:lvl1pPr algn="r" defTabSz="2896293">
              <a:defRPr sz="4100"/>
            </a:lvl1pPr>
          </a:lstStyle>
          <a:p>
            <a:pPr>
              <a:defRPr/>
            </a:pPr>
            <a:endParaRPr lang="en-GB" dirty="0"/>
          </a:p>
        </p:txBody>
      </p:sp>
      <p:sp>
        <p:nvSpPr>
          <p:cNvPr id="8196" name="Rectangle 4"/>
          <p:cNvSpPr>
            <a:spLocks noGrp="1" noChangeArrowheads="1"/>
          </p:cNvSpPr>
          <p:nvPr>
            <p:ph type="ftr" sz="quarter" idx="2"/>
          </p:nvPr>
        </p:nvSpPr>
        <p:spPr bwMode="auto">
          <a:xfrm>
            <a:off x="0" y="28323434"/>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b" anchorCtr="0" compatLnSpc="1">
            <a:prstTxWarp prst="textNoShape">
              <a:avLst/>
            </a:prstTxWarp>
          </a:bodyPr>
          <a:lstStyle>
            <a:lvl1pPr defTabSz="2896293">
              <a:defRPr sz="4100"/>
            </a:lvl1pPr>
          </a:lstStyle>
          <a:p>
            <a:pPr>
              <a:defRPr/>
            </a:pPr>
            <a:endParaRPr lang="en-GB" dirty="0"/>
          </a:p>
        </p:txBody>
      </p:sp>
      <p:sp>
        <p:nvSpPr>
          <p:cNvPr id="8197" name="Rectangle 5"/>
          <p:cNvSpPr>
            <a:spLocks noGrp="1" noChangeArrowheads="1"/>
          </p:cNvSpPr>
          <p:nvPr>
            <p:ph type="sldNum" sz="quarter" idx="3"/>
          </p:nvPr>
        </p:nvSpPr>
        <p:spPr bwMode="auto">
          <a:xfrm>
            <a:off x="11864885" y="28323434"/>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b" anchorCtr="0" compatLnSpc="1">
            <a:prstTxWarp prst="textNoShape">
              <a:avLst/>
            </a:prstTxWarp>
          </a:bodyPr>
          <a:lstStyle>
            <a:lvl1pPr algn="r" defTabSz="2896293">
              <a:defRPr sz="4100"/>
            </a:lvl1pPr>
          </a:lstStyle>
          <a:p>
            <a:pPr>
              <a:defRPr/>
            </a:pPr>
            <a:fld id="{648A7A0A-DDFF-4C5C-9686-C8984E5AE532}" type="slidenum">
              <a:rPr lang="en-GB"/>
              <a:pPr>
                <a:defRPr/>
              </a:pPr>
              <a:t>‹#›</a:t>
            </a:fld>
            <a:endParaRPr lang="en-GB" dirty="0"/>
          </a:p>
        </p:txBody>
      </p:sp>
    </p:spTree>
    <p:extLst>
      <p:ext uri="{BB962C8B-B14F-4D97-AF65-F5344CB8AC3E}">
        <p14:creationId xmlns:p14="http://schemas.microsoft.com/office/powerpoint/2010/main" val="1397938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t" anchorCtr="0" compatLnSpc="1">
            <a:prstTxWarp prst="textNoShape">
              <a:avLst/>
            </a:prstTxWarp>
          </a:bodyPr>
          <a:lstStyle>
            <a:lvl1pPr defTabSz="2896293">
              <a:defRPr sz="4100"/>
            </a:lvl1pPr>
          </a:lstStyle>
          <a:p>
            <a:pPr>
              <a:defRPr/>
            </a:pPr>
            <a:endParaRPr lang="en-IE" dirty="0"/>
          </a:p>
        </p:txBody>
      </p:sp>
      <p:sp>
        <p:nvSpPr>
          <p:cNvPr id="5123" name="Rectangle 3"/>
          <p:cNvSpPr>
            <a:spLocks noGrp="1" noChangeArrowheads="1"/>
          </p:cNvSpPr>
          <p:nvPr>
            <p:ph type="dt" idx="1"/>
          </p:nvPr>
        </p:nvSpPr>
        <p:spPr bwMode="auto">
          <a:xfrm>
            <a:off x="11855191" y="0"/>
            <a:ext cx="9071150"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t" anchorCtr="0" compatLnSpc="1">
            <a:prstTxWarp prst="textNoShape">
              <a:avLst/>
            </a:prstTxWarp>
          </a:bodyPr>
          <a:lstStyle>
            <a:lvl1pPr algn="r" defTabSz="2896293">
              <a:defRPr sz="4100"/>
            </a:lvl1pPr>
          </a:lstStyle>
          <a:p>
            <a:pPr>
              <a:defRPr/>
            </a:pPr>
            <a:endParaRPr lang="en-IE" dirty="0"/>
          </a:p>
        </p:txBody>
      </p:sp>
      <p:sp>
        <p:nvSpPr>
          <p:cNvPr id="3076" name="Rectangle 4"/>
          <p:cNvSpPr>
            <a:spLocks noGrp="1" noRot="1" noChangeAspect="1" noChangeArrowheads="1" noTextEdit="1"/>
          </p:cNvSpPr>
          <p:nvPr>
            <p:ph type="sldImg" idx="2"/>
          </p:nvPr>
        </p:nvSpPr>
        <p:spPr bwMode="auto">
          <a:xfrm>
            <a:off x="6513513" y="2243138"/>
            <a:ext cx="7899400" cy="111728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2095710" y="14160891"/>
            <a:ext cx="16744626" cy="1341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t" anchorCtr="0" compatLnSpc="1">
            <a:prstTxWarp prst="textNoShape">
              <a:avLst/>
            </a:prstTxWarp>
          </a:bodyPr>
          <a:lstStyle/>
          <a:p>
            <a:pPr lvl="0"/>
            <a:r>
              <a:rPr lang="en-IE" noProof="0"/>
              <a:t>Click to edit Master text styles</a:t>
            </a:r>
          </a:p>
          <a:p>
            <a:pPr lvl="1"/>
            <a:r>
              <a:rPr lang="en-IE" noProof="0"/>
              <a:t>Second level</a:t>
            </a:r>
          </a:p>
          <a:p>
            <a:pPr lvl="2"/>
            <a:r>
              <a:rPr lang="en-IE" noProof="0"/>
              <a:t>Third level</a:t>
            </a:r>
          </a:p>
          <a:p>
            <a:pPr lvl="3"/>
            <a:r>
              <a:rPr lang="en-IE" noProof="0"/>
              <a:t>Fourth level</a:t>
            </a:r>
          </a:p>
          <a:p>
            <a:pPr lvl="4"/>
            <a:r>
              <a:rPr lang="en-IE" noProof="0"/>
              <a:t>Fifth level</a:t>
            </a:r>
          </a:p>
        </p:txBody>
      </p:sp>
      <p:sp>
        <p:nvSpPr>
          <p:cNvPr id="5126" name="Rectangle 6"/>
          <p:cNvSpPr>
            <a:spLocks noGrp="1" noChangeArrowheads="1"/>
          </p:cNvSpPr>
          <p:nvPr>
            <p:ph type="ftr" sz="quarter" idx="4"/>
          </p:nvPr>
        </p:nvSpPr>
        <p:spPr bwMode="auto">
          <a:xfrm>
            <a:off x="0" y="28318467"/>
            <a:ext cx="9066303"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b" anchorCtr="0" compatLnSpc="1">
            <a:prstTxWarp prst="textNoShape">
              <a:avLst/>
            </a:prstTxWarp>
          </a:bodyPr>
          <a:lstStyle>
            <a:lvl1pPr defTabSz="2896293">
              <a:defRPr sz="4100"/>
            </a:lvl1pPr>
          </a:lstStyle>
          <a:p>
            <a:pPr>
              <a:defRPr/>
            </a:pPr>
            <a:endParaRPr lang="en-IE" dirty="0"/>
          </a:p>
        </p:txBody>
      </p:sp>
      <p:sp>
        <p:nvSpPr>
          <p:cNvPr id="5127" name="Rectangle 7"/>
          <p:cNvSpPr>
            <a:spLocks noGrp="1" noChangeArrowheads="1"/>
          </p:cNvSpPr>
          <p:nvPr>
            <p:ph type="sldNum" sz="quarter" idx="5"/>
          </p:nvPr>
        </p:nvSpPr>
        <p:spPr bwMode="auto">
          <a:xfrm>
            <a:off x="11855191" y="28318467"/>
            <a:ext cx="9071150" cy="14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9638" tIns="144818" rIns="289638" bIns="144818" numCol="1" anchor="b" anchorCtr="0" compatLnSpc="1">
            <a:prstTxWarp prst="textNoShape">
              <a:avLst/>
            </a:prstTxWarp>
          </a:bodyPr>
          <a:lstStyle>
            <a:lvl1pPr algn="r" defTabSz="2896293">
              <a:defRPr sz="4100"/>
            </a:lvl1pPr>
          </a:lstStyle>
          <a:p>
            <a:pPr>
              <a:defRPr/>
            </a:pPr>
            <a:fld id="{E95AF864-A82A-4668-8EB0-8BEC5FCA0CDE}" type="slidenum">
              <a:rPr lang="en-IE"/>
              <a:pPr>
                <a:defRPr/>
              </a:pPr>
              <a:t>‹#›</a:t>
            </a:fld>
            <a:endParaRPr lang="en-IE" dirty="0"/>
          </a:p>
        </p:txBody>
      </p:sp>
    </p:spTree>
    <p:extLst>
      <p:ext uri="{BB962C8B-B14F-4D97-AF65-F5344CB8AC3E}">
        <p14:creationId xmlns:p14="http://schemas.microsoft.com/office/powerpoint/2010/main" val="29764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4" kern="1200">
        <a:solidFill>
          <a:schemeClr val="tx1"/>
        </a:solidFill>
        <a:latin typeface="Times New Roman" pitchFamily="18" charset="0"/>
        <a:ea typeface="+mn-ea"/>
        <a:cs typeface="+mn-cs"/>
      </a:defRPr>
    </a:lvl1pPr>
    <a:lvl2pPr marL="610860" algn="l" rtl="0" eaLnBrk="0" fontAlgn="base" hangingPunct="0">
      <a:spcBef>
        <a:spcPct val="30000"/>
      </a:spcBef>
      <a:spcAft>
        <a:spcPct val="0"/>
      </a:spcAft>
      <a:defRPr sz="1604" kern="1200">
        <a:solidFill>
          <a:schemeClr val="tx1"/>
        </a:solidFill>
        <a:latin typeface="Times New Roman" pitchFamily="18" charset="0"/>
        <a:ea typeface="+mn-ea"/>
        <a:cs typeface="+mn-cs"/>
      </a:defRPr>
    </a:lvl2pPr>
    <a:lvl3pPr marL="1221720" algn="l" rtl="0" eaLnBrk="0" fontAlgn="base" hangingPunct="0">
      <a:spcBef>
        <a:spcPct val="30000"/>
      </a:spcBef>
      <a:spcAft>
        <a:spcPct val="0"/>
      </a:spcAft>
      <a:defRPr sz="1604" kern="1200">
        <a:solidFill>
          <a:schemeClr val="tx1"/>
        </a:solidFill>
        <a:latin typeface="Times New Roman" pitchFamily="18" charset="0"/>
        <a:ea typeface="+mn-ea"/>
        <a:cs typeface="+mn-cs"/>
      </a:defRPr>
    </a:lvl3pPr>
    <a:lvl4pPr marL="1832580" algn="l" rtl="0" eaLnBrk="0" fontAlgn="base" hangingPunct="0">
      <a:spcBef>
        <a:spcPct val="30000"/>
      </a:spcBef>
      <a:spcAft>
        <a:spcPct val="0"/>
      </a:spcAft>
      <a:defRPr sz="1604" kern="1200">
        <a:solidFill>
          <a:schemeClr val="tx1"/>
        </a:solidFill>
        <a:latin typeface="Times New Roman" pitchFamily="18" charset="0"/>
        <a:ea typeface="+mn-ea"/>
        <a:cs typeface="+mn-cs"/>
      </a:defRPr>
    </a:lvl4pPr>
    <a:lvl5pPr marL="2443440" algn="l" rtl="0" eaLnBrk="0" fontAlgn="base" hangingPunct="0">
      <a:spcBef>
        <a:spcPct val="30000"/>
      </a:spcBef>
      <a:spcAft>
        <a:spcPct val="0"/>
      </a:spcAft>
      <a:defRPr sz="1604" kern="1200">
        <a:solidFill>
          <a:schemeClr val="tx1"/>
        </a:solidFill>
        <a:latin typeface="Times New Roman" pitchFamily="18" charset="0"/>
        <a:ea typeface="+mn-ea"/>
        <a:cs typeface="+mn-cs"/>
      </a:defRPr>
    </a:lvl5pPr>
    <a:lvl6pPr marL="3054300" algn="l" defTabSz="1221720" rtl="0" eaLnBrk="1" latinLnBrk="0" hangingPunct="1">
      <a:defRPr sz="1604" kern="1200">
        <a:solidFill>
          <a:schemeClr val="tx1"/>
        </a:solidFill>
        <a:latin typeface="+mn-lt"/>
        <a:ea typeface="+mn-ea"/>
        <a:cs typeface="+mn-cs"/>
      </a:defRPr>
    </a:lvl6pPr>
    <a:lvl7pPr marL="3665159" algn="l" defTabSz="1221720" rtl="0" eaLnBrk="1" latinLnBrk="0" hangingPunct="1">
      <a:defRPr sz="1604" kern="1200">
        <a:solidFill>
          <a:schemeClr val="tx1"/>
        </a:solidFill>
        <a:latin typeface="+mn-lt"/>
        <a:ea typeface="+mn-ea"/>
        <a:cs typeface="+mn-cs"/>
      </a:defRPr>
    </a:lvl7pPr>
    <a:lvl8pPr marL="4276020" algn="l" defTabSz="1221720" rtl="0" eaLnBrk="1" latinLnBrk="0" hangingPunct="1">
      <a:defRPr sz="1604" kern="1200">
        <a:solidFill>
          <a:schemeClr val="tx1"/>
        </a:solidFill>
        <a:latin typeface="+mn-lt"/>
        <a:ea typeface="+mn-ea"/>
        <a:cs typeface="+mn-cs"/>
      </a:defRPr>
    </a:lvl8pPr>
    <a:lvl9pPr marL="4886878" algn="l" defTabSz="1221720" rtl="0" eaLnBrk="1" latinLnBrk="0" hangingPunct="1">
      <a:defRPr sz="160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defTabSz="2896293" eaLnBrk="0" hangingPunct="0">
              <a:defRPr sz="2300">
                <a:solidFill>
                  <a:schemeClr val="tx1"/>
                </a:solidFill>
                <a:latin typeface="Times New Roman" pitchFamily="18" charset="0"/>
              </a:defRPr>
            </a:lvl1pPr>
            <a:lvl2pPr marL="766229" indent="-294706" defTabSz="2896293" eaLnBrk="0" hangingPunct="0">
              <a:defRPr sz="2300">
                <a:solidFill>
                  <a:schemeClr val="tx1"/>
                </a:solidFill>
                <a:latin typeface="Times New Roman" pitchFamily="18" charset="0"/>
              </a:defRPr>
            </a:lvl2pPr>
            <a:lvl3pPr marL="1178819" indent="-235760" defTabSz="2896293" eaLnBrk="0" hangingPunct="0">
              <a:defRPr sz="2300">
                <a:solidFill>
                  <a:schemeClr val="tx1"/>
                </a:solidFill>
                <a:latin typeface="Times New Roman" pitchFamily="18" charset="0"/>
              </a:defRPr>
            </a:lvl3pPr>
            <a:lvl4pPr marL="1650346" indent="-235760" defTabSz="2896293" eaLnBrk="0" hangingPunct="0">
              <a:defRPr sz="2300">
                <a:solidFill>
                  <a:schemeClr val="tx1"/>
                </a:solidFill>
                <a:latin typeface="Times New Roman" pitchFamily="18" charset="0"/>
              </a:defRPr>
            </a:lvl4pPr>
            <a:lvl5pPr marL="2121872" indent="-235760" defTabSz="2896293" eaLnBrk="0" hangingPunct="0">
              <a:defRPr sz="2300">
                <a:solidFill>
                  <a:schemeClr val="tx1"/>
                </a:solidFill>
                <a:latin typeface="Times New Roman" pitchFamily="18" charset="0"/>
              </a:defRPr>
            </a:lvl5pPr>
            <a:lvl6pPr marL="2593399" indent="-235760" defTabSz="2896293" eaLnBrk="0" fontAlgn="base" hangingPunct="0">
              <a:spcBef>
                <a:spcPct val="0"/>
              </a:spcBef>
              <a:spcAft>
                <a:spcPct val="0"/>
              </a:spcAft>
              <a:defRPr sz="2300">
                <a:solidFill>
                  <a:schemeClr val="tx1"/>
                </a:solidFill>
                <a:latin typeface="Times New Roman" pitchFamily="18" charset="0"/>
              </a:defRPr>
            </a:lvl6pPr>
            <a:lvl7pPr marL="3064929" indent="-235760" defTabSz="2896293" eaLnBrk="0" fontAlgn="base" hangingPunct="0">
              <a:spcBef>
                <a:spcPct val="0"/>
              </a:spcBef>
              <a:spcAft>
                <a:spcPct val="0"/>
              </a:spcAft>
              <a:defRPr sz="2300">
                <a:solidFill>
                  <a:schemeClr val="tx1"/>
                </a:solidFill>
                <a:latin typeface="Times New Roman" pitchFamily="18" charset="0"/>
              </a:defRPr>
            </a:lvl7pPr>
            <a:lvl8pPr marL="3536455" indent="-235760" defTabSz="2896293" eaLnBrk="0" fontAlgn="base" hangingPunct="0">
              <a:spcBef>
                <a:spcPct val="0"/>
              </a:spcBef>
              <a:spcAft>
                <a:spcPct val="0"/>
              </a:spcAft>
              <a:defRPr sz="2300">
                <a:solidFill>
                  <a:schemeClr val="tx1"/>
                </a:solidFill>
                <a:latin typeface="Times New Roman" pitchFamily="18" charset="0"/>
              </a:defRPr>
            </a:lvl8pPr>
            <a:lvl9pPr marL="4007985" indent="-235760" defTabSz="2896293" eaLnBrk="0" fontAlgn="base" hangingPunct="0">
              <a:spcBef>
                <a:spcPct val="0"/>
              </a:spcBef>
              <a:spcAft>
                <a:spcPct val="0"/>
              </a:spcAft>
              <a:defRPr sz="2300">
                <a:solidFill>
                  <a:schemeClr val="tx1"/>
                </a:solidFill>
                <a:latin typeface="Times New Roman" pitchFamily="18" charset="0"/>
              </a:defRPr>
            </a:lvl9pPr>
          </a:lstStyle>
          <a:p>
            <a:pPr eaLnBrk="1" hangingPunct="1"/>
            <a:fld id="{A5E7D94F-0212-434A-A3F3-AE0C0BE07F01}" type="slidenum">
              <a:rPr lang="en-IE" sz="4100"/>
              <a:pPr eaLnBrk="1" hangingPunct="1"/>
              <a:t>1</a:t>
            </a:fld>
            <a:endParaRPr lang="en-IE" sz="4100" dirty="0"/>
          </a:p>
        </p:txBody>
      </p:sp>
      <p:sp>
        <p:nvSpPr>
          <p:cNvPr id="4099" name="Rectangle 2"/>
          <p:cNvSpPr>
            <a:spLocks noGrp="1" noRot="1" noChangeAspect="1" noChangeArrowheads="1" noTextEdit="1"/>
          </p:cNvSpPr>
          <p:nvPr>
            <p:ph type="sldImg"/>
          </p:nvPr>
        </p:nvSpPr>
        <p:spPr>
          <a:xfrm>
            <a:off x="6513513" y="2243138"/>
            <a:ext cx="7899400" cy="11172825"/>
          </a:xfrm>
          <a:ln/>
        </p:spPr>
      </p:sp>
      <p:sp>
        <p:nvSpPr>
          <p:cNvPr id="4100" name="Rectangle 3"/>
          <p:cNvSpPr>
            <a:spLocks noGrp="1" noChangeArrowheads="1"/>
          </p:cNvSpPr>
          <p:nvPr>
            <p:ph type="body" idx="1"/>
          </p:nvPr>
        </p:nvSpPr>
        <p:spPr>
          <a:noFill/>
        </p:spPr>
        <p:txBody>
          <a:bodyPr/>
          <a:lstStyle/>
          <a:p>
            <a:pPr eaLnBrk="1" hangingPunct="1"/>
            <a:endParaRPr lang="en-IE"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409" y="2402359"/>
            <a:ext cx="13371175" cy="10454217"/>
          </a:xfrm>
        </p:spPr>
        <p:txBody>
          <a:bodyPr anchor="b">
            <a:noAutofit/>
          </a:bodyPr>
          <a:lstStyle>
            <a:lvl1pPr algn="l">
              <a:lnSpc>
                <a:spcPct val="80000"/>
              </a:lnSpc>
              <a:defRPr sz="5657" spc="-85"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27785" y="13090873"/>
            <a:ext cx="11443931" cy="5132070"/>
          </a:xfrm>
        </p:spPr>
        <p:txBody>
          <a:bodyPr>
            <a:normAutofit/>
          </a:bodyPr>
          <a:lstStyle>
            <a:lvl1pPr marL="0" indent="0" algn="l">
              <a:buNone/>
              <a:defRPr sz="1980">
                <a:solidFill>
                  <a:schemeClr val="tx1"/>
                </a:solidFill>
                <a:latin typeface="+mj-lt"/>
              </a:defRPr>
            </a:lvl1pPr>
            <a:lvl2pPr marL="323286" indent="0" algn="ctr">
              <a:buNone/>
              <a:defRPr sz="1980"/>
            </a:lvl2pPr>
            <a:lvl3pPr marL="646572" indent="0" algn="ctr">
              <a:buNone/>
              <a:defRPr sz="1697"/>
            </a:lvl3pPr>
            <a:lvl4pPr marL="969858" indent="0" algn="ctr">
              <a:buNone/>
              <a:defRPr sz="1414"/>
            </a:lvl4pPr>
            <a:lvl5pPr marL="1293144" indent="0" algn="ctr">
              <a:buNone/>
              <a:defRPr sz="1414"/>
            </a:lvl5pPr>
            <a:lvl6pPr marL="1616431" indent="0" algn="ctr">
              <a:buNone/>
              <a:defRPr sz="1414"/>
            </a:lvl6pPr>
            <a:lvl7pPr marL="1939717" indent="0" algn="ctr">
              <a:buNone/>
              <a:defRPr sz="1414"/>
            </a:lvl7pPr>
            <a:lvl8pPr marL="2263003" indent="0" algn="ctr">
              <a:buNone/>
              <a:defRPr sz="1414"/>
            </a:lvl8pPr>
            <a:lvl9pPr marL="2586289" indent="0" algn="ctr">
              <a:buNone/>
              <a:defRPr sz="1414"/>
            </a:lvl9pPr>
          </a:lstStyle>
          <a:p>
            <a:r>
              <a:rPr lang="en-US" dirty="0"/>
              <a:t>Click to edit Master subtitle style</a:t>
            </a:r>
          </a:p>
        </p:txBody>
      </p:sp>
      <p:sp>
        <p:nvSpPr>
          <p:cNvPr id="7" name="Date Placeholder 6"/>
          <p:cNvSpPr>
            <a:spLocks noGrp="1"/>
          </p:cNvSpPr>
          <p:nvPr>
            <p:ph type="dt" sz="half" idx="10"/>
          </p:nvPr>
        </p:nvSpPr>
        <p:spPr/>
        <p:txBody>
          <a:bodyPr/>
          <a:lstStyle/>
          <a:p>
            <a:fld id="{5586B75A-687E-405C-8A0B-8D00578BA2C3}" type="datetimeFigureOut">
              <a:rPr lang="en-US" dirty="0"/>
              <a:pPr/>
              <a:t>5/9/2025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4452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5/9/2025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3175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43410" y="2168062"/>
            <a:ext cx="3260110" cy="149685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956772" y="2227465"/>
            <a:ext cx="9591338" cy="1683960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5/9/2025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3470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5/9/2025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757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8408" y="2392855"/>
            <a:ext cx="13369285" cy="10463721"/>
          </a:xfrm>
        </p:spPr>
        <p:txBody>
          <a:bodyPr anchor="b">
            <a:normAutofit/>
          </a:bodyPr>
          <a:lstStyle>
            <a:lvl1pPr>
              <a:lnSpc>
                <a:spcPct val="80000"/>
              </a:lnSpc>
              <a:defRPr sz="5657" b="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27784" y="13056156"/>
            <a:ext cx="11441568" cy="5132070"/>
          </a:xfrm>
        </p:spPr>
        <p:txBody>
          <a:bodyPr anchor="t">
            <a:normAutofit/>
          </a:bodyPr>
          <a:lstStyle>
            <a:lvl1pPr marL="0" indent="0">
              <a:buNone/>
              <a:defRPr sz="1980">
                <a:solidFill>
                  <a:schemeClr val="tx1"/>
                </a:solidFill>
                <a:latin typeface="+mj-lt"/>
              </a:defRPr>
            </a:lvl1pPr>
            <a:lvl2pPr marL="323286" indent="0">
              <a:buNone/>
              <a:defRPr sz="1273">
                <a:solidFill>
                  <a:schemeClr val="tx1">
                    <a:tint val="75000"/>
                  </a:schemeClr>
                </a:solidFill>
              </a:defRPr>
            </a:lvl2pPr>
            <a:lvl3pPr marL="646572" indent="0">
              <a:buNone/>
              <a:defRPr sz="1131">
                <a:solidFill>
                  <a:schemeClr val="tx1">
                    <a:tint val="75000"/>
                  </a:schemeClr>
                </a:solidFill>
              </a:defRPr>
            </a:lvl3pPr>
            <a:lvl4pPr marL="969858" indent="0">
              <a:buNone/>
              <a:defRPr sz="990">
                <a:solidFill>
                  <a:schemeClr val="tx1">
                    <a:tint val="75000"/>
                  </a:schemeClr>
                </a:solidFill>
              </a:defRPr>
            </a:lvl4pPr>
            <a:lvl5pPr marL="1293144" indent="0">
              <a:buNone/>
              <a:defRPr sz="990">
                <a:solidFill>
                  <a:schemeClr val="tx1">
                    <a:tint val="75000"/>
                  </a:schemeClr>
                </a:solidFill>
              </a:defRPr>
            </a:lvl5pPr>
            <a:lvl6pPr marL="1616431" indent="0">
              <a:buNone/>
              <a:defRPr sz="990">
                <a:solidFill>
                  <a:schemeClr val="tx1">
                    <a:tint val="75000"/>
                  </a:schemeClr>
                </a:solidFill>
              </a:defRPr>
            </a:lvl6pPr>
            <a:lvl7pPr marL="1939717" indent="0">
              <a:buNone/>
              <a:defRPr sz="990">
                <a:solidFill>
                  <a:schemeClr val="tx1">
                    <a:tint val="75000"/>
                  </a:schemeClr>
                </a:solidFill>
              </a:defRPr>
            </a:lvl7pPr>
            <a:lvl8pPr marL="2263003" indent="0">
              <a:buNone/>
              <a:defRPr sz="990">
                <a:solidFill>
                  <a:schemeClr val="tx1">
                    <a:tint val="75000"/>
                  </a:schemeClr>
                </a:solidFill>
              </a:defRPr>
            </a:lvl8pPr>
            <a:lvl9pPr marL="2586289" indent="0">
              <a:buNone/>
              <a:defRPr sz="99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41974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9124" y="6215507"/>
            <a:ext cx="6293429" cy="11746738"/>
          </a:xfrm>
        </p:spPr>
        <p:txBody>
          <a:bodyPr/>
          <a:lstStyle>
            <a:lvl1pPr>
              <a:defRPr sz="1556"/>
            </a:lvl1pPr>
            <a:lvl2pPr>
              <a:defRPr sz="1343"/>
            </a:lvl2pPr>
            <a:lvl3pPr>
              <a:defRPr sz="1202"/>
            </a:lvl3pPr>
            <a:lvl4pPr>
              <a:defRPr sz="1061"/>
            </a:lvl4pPr>
            <a:lvl5pPr>
              <a:defRPr sz="990"/>
            </a:lvl5pPr>
            <a:lvl6pPr>
              <a:defRPr sz="990"/>
            </a:lvl6pPr>
            <a:lvl7pPr>
              <a:defRPr sz="990"/>
            </a:lvl7pPr>
            <a:lvl8pPr>
              <a:defRPr sz="990"/>
            </a:lvl8pPr>
            <a:lvl9pPr>
              <a:defRPr sz="99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866788" y="6215507"/>
            <a:ext cx="6293429" cy="11746738"/>
          </a:xfrm>
        </p:spPr>
        <p:txBody>
          <a:bodyPr/>
          <a:lstStyle>
            <a:lvl1pPr>
              <a:defRPr sz="1556"/>
            </a:lvl1pPr>
            <a:lvl2pPr>
              <a:defRPr sz="1343"/>
            </a:lvl2pPr>
            <a:lvl3pPr>
              <a:defRPr sz="1202"/>
            </a:lvl3pPr>
            <a:lvl4pPr>
              <a:defRPr sz="1061"/>
            </a:lvl4pPr>
            <a:lvl5pPr>
              <a:defRPr sz="990"/>
            </a:lvl5pPr>
            <a:lvl6pPr>
              <a:defRPr sz="990"/>
            </a:lvl6pPr>
            <a:lvl7pPr>
              <a:defRPr sz="990"/>
            </a:lvl7pPr>
            <a:lvl8pPr>
              <a:defRPr sz="990"/>
            </a:lvl8pPr>
            <a:lvl9pPr>
              <a:defRPr sz="99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5/9/2025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090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839124" y="6335889"/>
            <a:ext cx="6293429" cy="2255601"/>
          </a:xfrm>
        </p:spPr>
        <p:txBody>
          <a:bodyPr anchor="ctr">
            <a:normAutofit/>
          </a:bodyPr>
          <a:lstStyle>
            <a:lvl1pPr marL="0" indent="0">
              <a:spcBef>
                <a:spcPts val="0"/>
              </a:spcBef>
              <a:buNone/>
              <a:defRPr sz="1414" b="0" cap="all" baseline="0">
                <a:solidFill>
                  <a:schemeClr val="tx2">
                    <a:lumMod val="75000"/>
                  </a:schemeClr>
                </a:solidFill>
                <a:latin typeface="+mj-lt"/>
              </a:defRPr>
            </a:lvl1pPr>
            <a:lvl2pPr marL="323286" indent="0">
              <a:buNone/>
              <a:defRPr sz="1414" b="1"/>
            </a:lvl2pPr>
            <a:lvl3pPr marL="646572" indent="0">
              <a:buNone/>
              <a:defRPr sz="1273" b="1"/>
            </a:lvl3pPr>
            <a:lvl4pPr marL="969858" indent="0">
              <a:buNone/>
              <a:defRPr sz="1131" b="1"/>
            </a:lvl4pPr>
            <a:lvl5pPr marL="1293144" indent="0">
              <a:buNone/>
              <a:defRPr sz="1131" b="1"/>
            </a:lvl5pPr>
            <a:lvl6pPr marL="1616431" indent="0">
              <a:buNone/>
              <a:defRPr sz="1131" b="1"/>
            </a:lvl6pPr>
            <a:lvl7pPr marL="1939717" indent="0">
              <a:buNone/>
              <a:defRPr sz="1131" b="1"/>
            </a:lvl7pPr>
            <a:lvl8pPr marL="2263003" indent="0">
              <a:buNone/>
              <a:defRPr sz="1131" b="1"/>
            </a:lvl8pPr>
            <a:lvl9pPr marL="2586289" indent="0">
              <a:buNone/>
              <a:defRPr sz="1131" b="1"/>
            </a:lvl9pPr>
          </a:lstStyle>
          <a:p>
            <a:pPr lvl="0"/>
            <a:r>
              <a:rPr lang="en-US" dirty="0"/>
              <a:t>Click to edit Master text styles</a:t>
            </a:r>
          </a:p>
        </p:txBody>
      </p:sp>
      <p:sp>
        <p:nvSpPr>
          <p:cNvPr id="4" name="Content Placeholder 3"/>
          <p:cNvSpPr>
            <a:spLocks noGrp="1"/>
          </p:cNvSpPr>
          <p:nvPr>
            <p:ph sz="half" idx="2"/>
          </p:nvPr>
        </p:nvSpPr>
        <p:spPr>
          <a:xfrm>
            <a:off x="839124" y="8531468"/>
            <a:ext cx="6293429" cy="9979025"/>
          </a:xfrm>
        </p:spPr>
        <p:txBody>
          <a:bodyPr/>
          <a:lstStyle>
            <a:lvl1pPr>
              <a:defRPr sz="1485"/>
            </a:lvl1pPr>
            <a:lvl2pPr>
              <a:defRPr sz="1273"/>
            </a:lvl2pPr>
            <a:lvl3pPr>
              <a:defRPr sz="1131"/>
            </a:lvl3pPr>
            <a:lvl4pPr>
              <a:defRPr sz="990"/>
            </a:lvl4pPr>
            <a:lvl5pPr>
              <a:defRPr sz="990"/>
            </a:lvl5pPr>
            <a:lvl6pPr>
              <a:defRPr sz="990"/>
            </a:lvl6pPr>
            <a:lvl7pPr>
              <a:defRPr sz="990"/>
            </a:lvl7pPr>
            <a:lvl8pPr>
              <a:defRPr sz="990"/>
            </a:lvl8pPr>
            <a:lvl9pPr>
              <a:defRPr sz="99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880961" y="6329553"/>
            <a:ext cx="6293429" cy="2252409"/>
          </a:xfrm>
        </p:spPr>
        <p:txBody>
          <a:bodyPr anchor="ctr">
            <a:normAutofit/>
          </a:bodyPr>
          <a:lstStyle>
            <a:lvl1pPr marL="0" indent="0">
              <a:spcBef>
                <a:spcPts val="0"/>
              </a:spcBef>
              <a:buNone/>
              <a:defRPr sz="1414" b="0" cap="all" baseline="0">
                <a:latin typeface="+mj-lt"/>
              </a:defRPr>
            </a:lvl1pPr>
            <a:lvl2pPr marL="323286" indent="0">
              <a:buNone/>
              <a:defRPr sz="1414" b="1"/>
            </a:lvl2pPr>
            <a:lvl3pPr marL="646572" indent="0">
              <a:buNone/>
              <a:defRPr sz="1273" b="1"/>
            </a:lvl3pPr>
            <a:lvl4pPr marL="969858" indent="0">
              <a:buNone/>
              <a:defRPr sz="1131" b="1"/>
            </a:lvl4pPr>
            <a:lvl5pPr marL="1293144" indent="0">
              <a:buNone/>
              <a:defRPr sz="1131" b="1"/>
            </a:lvl5pPr>
            <a:lvl6pPr marL="1616431" indent="0">
              <a:buNone/>
              <a:defRPr sz="1131" b="1"/>
            </a:lvl6pPr>
            <a:lvl7pPr marL="1939717" indent="0">
              <a:buNone/>
              <a:defRPr sz="1131" b="1"/>
            </a:lvl7pPr>
            <a:lvl8pPr marL="2263003" indent="0">
              <a:buNone/>
              <a:defRPr sz="1131" b="1"/>
            </a:lvl8pPr>
            <a:lvl9pPr marL="2586289" indent="0">
              <a:buNone/>
              <a:defRPr sz="1131" b="1"/>
            </a:lvl9pPr>
          </a:lstStyle>
          <a:p>
            <a:pPr lvl="0"/>
            <a:r>
              <a:rPr lang="en-US" dirty="0"/>
              <a:t>Click to edit Master text styles</a:t>
            </a:r>
          </a:p>
        </p:txBody>
      </p:sp>
      <p:sp>
        <p:nvSpPr>
          <p:cNvPr id="6" name="Content Placeholder 5"/>
          <p:cNvSpPr>
            <a:spLocks noGrp="1"/>
          </p:cNvSpPr>
          <p:nvPr>
            <p:ph sz="quarter" idx="4"/>
          </p:nvPr>
        </p:nvSpPr>
        <p:spPr>
          <a:xfrm>
            <a:off x="7880961" y="8524939"/>
            <a:ext cx="6293429" cy="9979025"/>
          </a:xfrm>
        </p:spPr>
        <p:txBody>
          <a:bodyPr/>
          <a:lstStyle>
            <a:lvl1pPr>
              <a:defRPr sz="1485"/>
            </a:lvl1pPr>
            <a:lvl2pPr>
              <a:defRPr sz="1273"/>
            </a:lvl2pPr>
            <a:lvl3pPr>
              <a:defRPr sz="1131"/>
            </a:lvl3pPr>
            <a:lvl4pPr>
              <a:defRPr sz="990"/>
            </a:lvl4pPr>
            <a:lvl5pPr>
              <a:defRPr sz="990"/>
            </a:lvl5pPr>
            <a:lvl6pPr>
              <a:defRPr sz="990"/>
            </a:lvl6pPr>
            <a:lvl7pPr>
              <a:defRPr sz="990"/>
            </a:lvl7pPr>
            <a:lvl8pPr>
              <a:defRPr sz="990"/>
            </a:lvl8pPr>
            <a:lvl9pPr>
              <a:defRPr sz="99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5/9/2025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940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5/9/2025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1956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5/9/2025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1519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9449594" y="0"/>
            <a:ext cx="5669756" cy="21383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10245001" y="1690865"/>
            <a:ext cx="4195620" cy="5987415"/>
          </a:xfrm>
        </p:spPr>
        <p:txBody>
          <a:bodyPr anchor="b">
            <a:noAutofit/>
          </a:bodyPr>
          <a:lstStyle>
            <a:lvl1pPr>
              <a:lnSpc>
                <a:spcPct val="85000"/>
              </a:lnSpc>
              <a:defRPr sz="2546">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944959" y="2375958"/>
            <a:ext cx="7559675" cy="14255750"/>
          </a:xfrm>
        </p:spPr>
        <p:txBody>
          <a:bodyPr/>
          <a:lstStyle>
            <a:lvl1pPr>
              <a:defRPr sz="1556"/>
            </a:lvl1pPr>
            <a:lvl2pPr>
              <a:defRPr sz="1343"/>
            </a:lvl2pPr>
            <a:lvl3pPr>
              <a:defRPr sz="1202"/>
            </a:lvl3pPr>
            <a:lvl4pPr>
              <a:defRPr sz="1061"/>
            </a:lvl4pPr>
            <a:lvl5pPr>
              <a:defRPr sz="990"/>
            </a:lvl5pPr>
            <a:lvl6pPr>
              <a:defRPr sz="990"/>
            </a:lvl6pPr>
            <a:lvl7pPr>
              <a:defRPr sz="990"/>
            </a:lvl7pPr>
            <a:lvl8pPr>
              <a:defRPr sz="990"/>
            </a:lvl8pPr>
            <a:lvl9pPr>
              <a:defRPr sz="99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63080" y="7831974"/>
            <a:ext cx="4214519" cy="9750119"/>
          </a:xfrm>
        </p:spPr>
        <p:txBody>
          <a:bodyPr>
            <a:normAutofit/>
          </a:bodyPr>
          <a:lstStyle>
            <a:lvl1pPr marL="0" marR="0" indent="0" algn="l" defTabSz="646572" rtl="0" eaLnBrk="1" fontAlgn="auto" latinLnBrk="0" hangingPunct="1">
              <a:lnSpc>
                <a:spcPct val="100000"/>
              </a:lnSpc>
              <a:spcBef>
                <a:spcPts val="849"/>
              </a:spcBef>
              <a:spcAft>
                <a:spcPts val="0"/>
              </a:spcAft>
              <a:buClrTx/>
              <a:buSzTx/>
              <a:buFontTx/>
              <a:buNone/>
              <a:tabLst/>
              <a:defRPr sz="1061">
                <a:solidFill>
                  <a:srgbClr val="FFFFFF"/>
                </a:solidFill>
              </a:defRPr>
            </a:lvl1pPr>
            <a:lvl2pPr marL="323286" indent="0">
              <a:buNone/>
              <a:defRPr sz="849"/>
            </a:lvl2pPr>
            <a:lvl3pPr marL="646572" indent="0">
              <a:buNone/>
              <a:defRPr sz="707"/>
            </a:lvl3pPr>
            <a:lvl4pPr marL="969858" indent="0">
              <a:buNone/>
              <a:defRPr sz="636"/>
            </a:lvl4pPr>
            <a:lvl5pPr marL="1293144" indent="0">
              <a:buNone/>
              <a:defRPr sz="636"/>
            </a:lvl5pPr>
            <a:lvl6pPr marL="1616431" indent="0">
              <a:buNone/>
              <a:defRPr sz="636"/>
            </a:lvl6pPr>
            <a:lvl7pPr marL="1939717" indent="0">
              <a:buNone/>
              <a:defRPr sz="636"/>
            </a:lvl7pPr>
            <a:lvl8pPr marL="2263003" indent="0">
              <a:buNone/>
              <a:defRPr sz="636"/>
            </a:lvl8pPr>
            <a:lvl9pPr marL="2586289" indent="0">
              <a:buNone/>
              <a:defRPr sz="636"/>
            </a:lvl9pPr>
          </a:lstStyle>
          <a:p>
            <a:pPr marL="0" marR="0" lvl="0" indent="0" algn="l" defTabSz="646572" rtl="0" eaLnBrk="1" fontAlgn="auto" latinLnBrk="0" hangingPunct="1">
              <a:lnSpc>
                <a:spcPct val="100000"/>
              </a:lnSpc>
              <a:spcBef>
                <a:spcPts val="99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5/9/2025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4741862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5106" y="16895710"/>
            <a:ext cx="13369285" cy="1912250"/>
          </a:xfrm>
        </p:spPr>
        <p:txBody>
          <a:bodyPr anchor="b">
            <a:normAutofit/>
          </a:bodyPr>
          <a:lstStyle>
            <a:lvl1pPr>
              <a:lnSpc>
                <a:spcPct val="85000"/>
              </a:lnSpc>
              <a:defRPr sz="198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5119350" cy="16622205"/>
          </a:xfrm>
          <a:solidFill>
            <a:schemeClr val="tx2"/>
          </a:solidFill>
        </p:spPr>
        <p:txBody>
          <a:bodyPr anchor="t"/>
          <a:lstStyle>
            <a:lvl1pPr marL="0" indent="0" algn="ctr">
              <a:spcBef>
                <a:spcPts val="566"/>
              </a:spcBef>
              <a:buNone/>
              <a:defRPr sz="2263">
                <a:solidFill>
                  <a:schemeClr val="bg1"/>
                </a:solidFill>
              </a:defRPr>
            </a:lvl1pPr>
            <a:lvl2pPr marL="323286" indent="0">
              <a:buNone/>
              <a:defRPr sz="1980"/>
            </a:lvl2pPr>
            <a:lvl3pPr marL="646572" indent="0">
              <a:buNone/>
              <a:defRPr sz="1697"/>
            </a:lvl3pPr>
            <a:lvl4pPr marL="969858" indent="0">
              <a:buNone/>
              <a:defRPr sz="1414"/>
            </a:lvl4pPr>
            <a:lvl5pPr marL="1293144" indent="0">
              <a:buNone/>
              <a:defRPr sz="1414"/>
            </a:lvl5pPr>
            <a:lvl6pPr marL="1616431" indent="0">
              <a:buNone/>
              <a:defRPr sz="1414"/>
            </a:lvl6pPr>
            <a:lvl7pPr marL="1939717" indent="0">
              <a:buNone/>
              <a:defRPr sz="1414"/>
            </a:lvl7pPr>
            <a:lvl8pPr marL="2263003" indent="0">
              <a:buNone/>
              <a:defRPr sz="1414"/>
            </a:lvl8pPr>
            <a:lvl9pPr marL="2586289" indent="0">
              <a:buNone/>
              <a:defRPr sz="1414"/>
            </a:lvl9pPr>
          </a:lstStyle>
          <a:p>
            <a:endParaRPr lang="en-US" dirty="0"/>
          </a:p>
        </p:txBody>
      </p:sp>
      <p:sp>
        <p:nvSpPr>
          <p:cNvPr id="4" name="Text Placeholder 3"/>
          <p:cNvSpPr>
            <a:spLocks noGrp="1"/>
          </p:cNvSpPr>
          <p:nvPr>
            <p:ph type="body" sz="half" idx="2"/>
          </p:nvPr>
        </p:nvSpPr>
        <p:spPr>
          <a:xfrm>
            <a:off x="839124" y="18426882"/>
            <a:ext cx="11445348" cy="1663171"/>
          </a:xfrm>
        </p:spPr>
        <p:txBody>
          <a:bodyPr>
            <a:normAutofit/>
          </a:bodyPr>
          <a:lstStyle>
            <a:lvl1pPr marL="0" indent="0">
              <a:lnSpc>
                <a:spcPct val="90000"/>
              </a:lnSpc>
              <a:spcBef>
                <a:spcPts val="849"/>
              </a:spcBef>
              <a:buNone/>
              <a:defRPr sz="990">
                <a:solidFill>
                  <a:schemeClr val="tx1"/>
                </a:solidFill>
              </a:defRPr>
            </a:lvl1pPr>
            <a:lvl2pPr marL="323286" indent="0">
              <a:buNone/>
              <a:defRPr sz="849"/>
            </a:lvl2pPr>
            <a:lvl3pPr marL="646572" indent="0">
              <a:buNone/>
              <a:defRPr sz="707"/>
            </a:lvl3pPr>
            <a:lvl4pPr marL="969858" indent="0">
              <a:buNone/>
              <a:defRPr sz="636"/>
            </a:lvl4pPr>
            <a:lvl5pPr marL="1293144" indent="0">
              <a:buNone/>
              <a:defRPr sz="636"/>
            </a:lvl5pPr>
            <a:lvl6pPr marL="1616431" indent="0">
              <a:buNone/>
              <a:defRPr sz="636"/>
            </a:lvl6pPr>
            <a:lvl7pPr marL="1939717" indent="0">
              <a:buNone/>
              <a:defRPr sz="636"/>
            </a:lvl7pPr>
            <a:lvl8pPr marL="2263003" indent="0">
              <a:buNone/>
              <a:defRPr sz="636"/>
            </a:lvl8pPr>
            <a:lvl9pPr marL="2586289" indent="0">
              <a:buNone/>
              <a:defRPr sz="636"/>
            </a:lvl9pPr>
          </a:lstStyle>
          <a:p>
            <a:pPr lvl="0"/>
            <a:r>
              <a:rPr lang="en-US" dirty="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dirty="0"/>
              <a:pPr/>
              <a:t>5/9/2025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063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5029" y="1557572"/>
            <a:ext cx="13359363" cy="517035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651" y="6215512"/>
            <a:ext cx="13335740" cy="117431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0463" y="19994366"/>
            <a:ext cx="5102781" cy="712788"/>
          </a:xfrm>
          <a:prstGeom prst="rect">
            <a:avLst/>
          </a:prstGeom>
        </p:spPr>
        <p:txBody>
          <a:bodyPr vert="horz" lIns="91440" tIns="45720" rIns="91440" bIns="45720" rtlCol="0" anchor="ctr"/>
          <a:lstStyle>
            <a:lvl1pPr algn="l">
              <a:defRPr sz="672">
                <a:solidFill>
                  <a:schemeClr val="tx1">
                    <a:alpha val="75000"/>
                  </a:schemeClr>
                </a:solidFill>
              </a:defRPr>
            </a:lvl1pPr>
          </a:lstStyle>
          <a:p>
            <a:fld id="{5586B75A-687E-405C-8A0B-8D00578BA2C3}" type="datetimeFigureOut">
              <a:rPr lang="en-US" dirty="0"/>
              <a:pPr/>
              <a:t>5/9/2025</a:t>
            </a:fld>
            <a:endParaRPr lang="en-US" dirty="0"/>
          </a:p>
        </p:txBody>
      </p:sp>
      <p:sp>
        <p:nvSpPr>
          <p:cNvPr id="5" name="Footer Placeholder 4"/>
          <p:cNvSpPr>
            <a:spLocks noGrp="1"/>
          </p:cNvSpPr>
          <p:nvPr>
            <p:ph type="ftr" sz="quarter" idx="3"/>
          </p:nvPr>
        </p:nvSpPr>
        <p:spPr>
          <a:xfrm>
            <a:off x="850463" y="20437909"/>
            <a:ext cx="6236732" cy="712788"/>
          </a:xfrm>
          <a:prstGeom prst="rect">
            <a:avLst/>
          </a:prstGeom>
        </p:spPr>
        <p:txBody>
          <a:bodyPr vert="horz" lIns="91440" tIns="45720" rIns="91440" bIns="45720" rtlCol="0" anchor="ctr"/>
          <a:lstStyle>
            <a:lvl1pPr algn="l">
              <a:defRPr sz="672" cap="all" baseline="0">
                <a:solidFill>
                  <a:schemeClr val="tx1">
                    <a:alpha val="75000"/>
                  </a:schemeClr>
                </a:solidFill>
              </a:defRPr>
            </a:lvl1pPr>
          </a:lstStyle>
          <a:p>
            <a:endParaRPr lang="en-US" dirty="0"/>
          </a:p>
        </p:txBody>
      </p:sp>
      <p:sp>
        <p:nvSpPr>
          <p:cNvPr id="6" name="Slide Number Placeholder 5"/>
          <p:cNvSpPr>
            <a:spLocks noGrp="1"/>
          </p:cNvSpPr>
          <p:nvPr>
            <p:ph type="sldNum" sz="quarter" idx="4"/>
          </p:nvPr>
        </p:nvSpPr>
        <p:spPr>
          <a:xfrm>
            <a:off x="10815681" y="18177480"/>
            <a:ext cx="3628644" cy="4356045"/>
          </a:xfrm>
          <a:prstGeom prst="rect">
            <a:avLst/>
          </a:prstGeom>
        </p:spPr>
        <p:txBody>
          <a:bodyPr vert="horz" lIns="91440" tIns="45720" rIns="91440" bIns="45720" rtlCol="0" anchor="b"/>
          <a:lstStyle>
            <a:lvl1pPr algn="r">
              <a:defRPr sz="6364" b="0">
                <a:ln>
                  <a:noFill/>
                </a:ln>
                <a:solidFill>
                  <a:schemeClr val="tx1">
                    <a:alpha val="20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10162659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48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2">
              <a:lumMod val="7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2">
              <a:lumMod val="7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2">
              <a:lumMod val="7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19"/>
          <p:cNvSpPr txBox="1">
            <a:spLocks noChangeArrowheads="1"/>
          </p:cNvSpPr>
          <p:nvPr/>
        </p:nvSpPr>
        <p:spPr bwMode="auto">
          <a:xfrm>
            <a:off x="11894804" y="1711217"/>
            <a:ext cx="642377" cy="510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8917" tIns="104458" rIns="208917" bIns="10445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854" dirty="0"/>
          </a:p>
        </p:txBody>
      </p:sp>
      <p:sp>
        <p:nvSpPr>
          <p:cNvPr id="2055" name="Text Box 670"/>
          <p:cNvSpPr txBox="1">
            <a:spLocks noChangeArrowheads="1"/>
          </p:cNvSpPr>
          <p:nvPr/>
        </p:nvSpPr>
        <p:spPr bwMode="auto">
          <a:xfrm>
            <a:off x="67721" y="3263139"/>
            <a:ext cx="14983908" cy="13805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8917" tIns="104458" rIns="208917" bIns="104458" anchor="t">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4000" b="1" dirty="0">
                <a:solidFill>
                  <a:srgbClr val="0070C0"/>
                </a:solidFill>
                <a:latin typeface="Verdana"/>
                <a:ea typeface="Verdana"/>
                <a:cs typeface="Lucida Sans"/>
              </a:rPr>
              <a:t>Tales of Atheria</a:t>
            </a:r>
          </a:p>
          <a:p>
            <a:pPr algn="ctr"/>
            <a:r>
              <a:rPr lang="en-GB" sz="3600" dirty="0">
                <a:solidFill>
                  <a:srgbClr val="0070C0"/>
                </a:solidFill>
                <a:latin typeface="Lucida Sans"/>
                <a:cs typeface="Lucida Sans"/>
              </a:rPr>
              <a:t>Karl Miller, BSHCSD4</a:t>
            </a:r>
          </a:p>
        </p:txBody>
      </p:sp>
      <p:sp>
        <p:nvSpPr>
          <p:cNvPr id="2059" name="Rectangle 2645"/>
          <p:cNvSpPr>
            <a:spLocks noChangeArrowheads="1"/>
          </p:cNvSpPr>
          <p:nvPr/>
        </p:nvSpPr>
        <p:spPr bwMode="auto">
          <a:xfrm>
            <a:off x="8453503" y="5756222"/>
            <a:ext cx="2822789" cy="291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8957" tIns="104479" rIns="208957" bIns="104479"/>
          <a:lstStyle/>
          <a:p>
            <a:endParaRPr lang="en-IE" sz="2380" dirty="0"/>
          </a:p>
        </p:txBody>
      </p:sp>
      <p:sp>
        <p:nvSpPr>
          <p:cNvPr id="2060" name="Rectangle 2708"/>
          <p:cNvSpPr>
            <a:spLocks noChangeArrowheads="1"/>
          </p:cNvSpPr>
          <p:nvPr/>
        </p:nvSpPr>
        <p:spPr bwMode="auto">
          <a:xfrm>
            <a:off x="11738804" y="5709093"/>
            <a:ext cx="2888862" cy="291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8957" tIns="104479" rIns="208957" bIns="104479"/>
          <a:lstStyle/>
          <a:p>
            <a:endParaRPr lang="en-IE" sz="2380" dirty="0"/>
          </a:p>
        </p:txBody>
      </p:sp>
      <p:sp>
        <p:nvSpPr>
          <p:cNvPr id="4" name="Rectangle: Rounded Corners 3">
            <a:extLst>
              <a:ext uri="{FF2B5EF4-FFF2-40B4-BE49-F238E27FC236}">
                <a16:creationId xmlns:a16="http://schemas.microsoft.com/office/drawing/2014/main" id="{378E6D67-96A4-CC60-5BB2-7D1E3E2B7031}"/>
              </a:ext>
            </a:extLst>
          </p:cNvPr>
          <p:cNvSpPr/>
          <p:nvPr/>
        </p:nvSpPr>
        <p:spPr>
          <a:xfrm>
            <a:off x="67721" y="4647015"/>
            <a:ext cx="9105587" cy="3960265"/>
          </a:xfrm>
          <a:prstGeom prst="roundRect">
            <a:avLst/>
          </a:prstGeom>
          <a:no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4000" dirty="0">
                <a:solidFill>
                  <a:srgbClr val="0070C0"/>
                </a:solidFill>
                <a:latin typeface="Verdana"/>
                <a:ea typeface="Verdana"/>
              </a:rPr>
              <a:t>Overview</a:t>
            </a:r>
          </a:p>
          <a:p>
            <a:pPr algn="ctr"/>
            <a:r>
              <a:rPr lang="en-IE" sz="2800" dirty="0">
                <a:solidFill>
                  <a:srgbClr val="0070C0"/>
                </a:solidFill>
                <a:latin typeface="Verdana"/>
                <a:ea typeface="Verdana"/>
              </a:rPr>
              <a:t>It's a 4th year NCI project, A top-down 2D Rouge lite that was developed with RPGmaker MV with some art assets created with </a:t>
            </a:r>
            <a:r>
              <a:rPr lang="en-IE" sz="2800" err="1">
                <a:solidFill>
                  <a:srgbClr val="0070C0"/>
                </a:solidFill>
                <a:latin typeface="Verdana"/>
                <a:ea typeface="Verdana"/>
              </a:rPr>
              <a:t>Aesprite</a:t>
            </a:r>
            <a:r>
              <a:rPr lang="en-IE" sz="2800" dirty="0">
                <a:solidFill>
                  <a:srgbClr val="0070C0"/>
                </a:solidFill>
                <a:latin typeface="Verdana"/>
                <a:ea typeface="Verdana"/>
              </a:rPr>
              <a:t>.</a:t>
            </a:r>
            <a:endParaRPr lang="en-IE" sz="2800" dirty="0" err="1">
              <a:solidFill>
                <a:srgbClr val="0070C0"/>
              </a:solidFill>
              <a:latin typeface="Verdana" panose="020B0604030504040204" pitchFamily="34" charset="0"/>
              <a:ea typeface="Verdana" panose="020B0604030504040204" pitchFamily="34" charset="0"/>
            </a:endParaRPr>
          </a:p>
        </p:txBody>
      </p:sp>
      <p:sp>
        <p:nvSpPr>
          <p:cNvPr id="5" name="Rectangle: Rounded Corners 4">
            <a:extLst>
              <a:ext uri="{FF2B5EF4-FFF2-40B4-BE49-F238E27FC236}">
                <a16:creationId xmlns:a16="http://schemas.microsoft.com/office/drawing/2014/main" id="{91E2446F-FD57-1163-2B8D-882F4BE1EB7F}"/>
              </a:ext>
            </a:extLst>
          </p:cNvPr>
          <p:cNvSpPr/>
          <p:nvPr/>
        </p:nvSpPr>
        <p:spPr>
          <a:xfrm>
            <a:off x="6677623" y="8845771"/>
            <a:ext cx="8374006" cy="3676038"/>
          </a:xfrm>
          <a:prstGeom prst="roundRect">
            <a:avLst/>
          </a:prstGeom>
          <a:no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4000" dirty="0">
                <a:solidFill>
                  <a:srgbClr val="0070C0"/>
                </a:solidFill>
                <a:latin typeface="Verdana"/>
                <a:ea typeface="Verdana"/>
              </a:rPr>
              <a:t>Motivation</a:t>
            </a:r>
          </a:p>
          <a:p>
            <a:pPr algn="ctr"/>
            <a:r>
              <a:rPr lang="en-US" sz="2800" dirty="0">
                <a:solidFill>
                  <a:srgbClr val="0070C0"/>
                </a:solidFill>
                <a:latin typeface="Verdana"/>
                <a:ea typeface="Verdana"/>
              </a:rPr>
              <a:t>I've always had a strong fascination with Videogames, With that I took the opportunity to create a videogame so I could learn more about the professional process behind it for the future.</a:t>
            </a:r>
            <a:endParaRPr lang="en-US" sz="2800" dirty="0">
              <a:solidFill>
                <a:srgbClr val="0070C0"/>
              </a:solidFill>
              <a:latin typeface="Verdana" panose="020B0604030504040204" pitchFamily="34" charset="0"/>
              <a:ea typeface="Verdana" panose="020B0604030504040204" pitchFamily="34" charset="0"/>
            </a:endParaRPr>
          </a:p>
          <a:p>
            <a:pPr algn="ctr"/>
            <a:endParaRPr lang="en-IE" sz="2800" dirty="0">
              <a:solidFill>
                <a:schemeClr val="tx1"/>
              </a:solidFill>
              <a:latin typeface="Verdana" panose="020B0604030504040204" pitchFamily="34" charset="0"/>
              <a:ea typeface="Verdana" panose="020B0604030504040204" pitchFamily="34" charset="0"/>
            </a:endParaRPr>
          </a:p>
        </p:txBody>
      </p:sp>
      <p:sp>
        <p:nvSpPr>
          <p:cNvPr id="6" name="Rectangle: Rounded Corners 5">
            <a:extLst>
              <a:ext uri="{FF2B5EF4-FFF2-40B4-BE49-F238E27FC236}">
                <a16:creationId xmlns:a16="http://schemas.microsoft.com/office/drawing/2014/main" id="{95A572BF-E818-8FC6-9640-DEBD35968E62}"/>
              </a:ext>
            </a:extLst>
          </p:cNvPr>
          <p:cNvSpPr/>
          <p:nvPr/>
        </p:nvSpPr>
        <p:spPr>
          <a:xfrm>
            <a:off x="67721" y="13059931"/>
            <a:ext cx="9084958" cy="3477647"/>
          </a:xfrm>
          <a:prstGeom prst="roundRect">
            <a:avLst/>
          </a:prstGeom>
          <a:no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4000" dirty="0">
                <a:solidFill>
                  <a:srgbClr val="0070C0"/>
                </a:solidFill>
                <a:latin typeface="Verdana"/>
                <a:ea typeface="Verdana"/>
              </a:rPr>
              <a:t>How it Works</a:t>
            </a:r>
          </a:p>
          <a:p>
            <a:pPr algn="ctr"/>
            <a:r>
              <a:rPr lang="en-US" sz="2800" dirty="0">
                <a:solidFill>
                  <a:srgbClr val="0070C0"/>
                </a:solidFill>
                <a:latin typeface="Verdana"/>
                <a:ea typeface="Verdana"/>
              </a:rPr>
              <a:t>Once you step down into the mines you need to collect as many ores and items as you can but the monsters in the caves won't make it easy for you to keep your loot! </a:t>
            </a:r>
            <a:endParaRPr lang="en-US" sz="2800" dirty="0">
              <a:solidFill>
                <a:srgbClr val="0070C0"/>
              </a:solidFill>
              <a:latin typeface="Verdana" panose="020B0604030504040204" pitchFamily="34" charset="0"/>
              <a:ea typeface="Verdana" panose="020B0604030504040204" pitchFamily="34" charset="0"/>
            </a:endParaRPr>
          </a:p>
          <a:p>
            <a:pPr algn="ctr"/>
            <a:endParaRPr lang="en-IE" sz="2800" dirty="0">
              <a:solidFill>
                <a:schemeClr val="tx1"/>
              </a:solidFill>
              <a:latin typeface="Verdana" panose="020B0604030504040204" pitchFamily="34" charset="0"/>
              <a:ea typeface="Verdana" panose="020B0604030504040204" pitchFamily="34" charset="0"/>
            </a:endParaRPr>
          </a:p>
        </p:txBody>
      </p:sp>
      <p:sp>
        <p:nvSpPr>
          <p:cNvPr id="7" name="Rectangle: Rounded Corners 6">
            <a:extLst>
              <a:ext uri="{FF2B5EF4-FFF2-40B4-BE49-F238E27FC236}">
                <a16:creationId xmlns:a16="http://schemas.microsoft.com/office/drawing/2014/main" id="{0C737BFE-69C1-42B2-0DEF-B6DAADAC32FD}"/>
              </a:ext>
            </a:extLst>
          </p:cNvPr>
          <p:cNvSpPr/>
          <p:nvPr/>
        </p:nvSpPr>
        <p:spPr>
          <a:xfrm>
            <a:off x="5354360" y="17095246"/>
            <a:ext cx="7360335" cy="3988205"/>
          </a:xfrm>
          <a:prstGeom prst="roundRect">
            <a:avLst/>
          </a:prstGeom>
          <a:no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4000" dirty="0">
                <a:solidFill>
                  <a:srgbClr val="0070C0"/>
                </a:solidFill>
                <a:latin typeface="Verdana"/>
                <a:ea typeface="Verdana"/>
              </a:rPr>
              <a:t>Technologies</a:t>
            </a:r>
          </a:p>
          <a:p>
            <a:pPr algn="ctr"/>
            <a:endParaRPr lang="en-US" sz="4000" dirty="0">
              <a:solidFill>
                <a:srgbClr val="0070C0"/>
              </a:solidFill>
              <a:latin typeface="Verdana" panose="020B0604030504040204" pitchFamily="34" charset="0"/>
              <a:ea typeface="Verdana" panose="020B0604030504040204" pitchFamily="34" charset="0"/>
            </a:endParaRPr>
          </a:p>
          <a:p>
            <a:pPr algn="ctr"/>
            <a:endParaRPr lang="en-IE" sz="4000" dirty="0">
              <a:solidFill>
                <a:srgbClr val="FFFFFF"/>
              </a:solidFill>
              <a:latin typeface="Verdana" panose="020B0604030504040204" pitchFamily="34" charset="0"/>
              <a:ea typeface="Verdana" panose="020B0604030504040204" pitchFamily="34" charset="0"/>
            </a:endParaRPr>
          </a:p>
        </p:txBody>
      </p:sp>
      <p:pic>
        <p:nvPicPr>
          <p:cNvPr id="3" name="Picture 2" descr="A blue sign with white text&#10;&#10;AI-generated content may be incorrect.">
            <a:extLst>
              <a:ext uri="{FF2B5EF4-FFF2-40B4-BE49-F238E27FC236}">
                <a16:creationId xmlns:a16="http://schemas.microsoft.com/office/drawing/2014/main" id="{C23543C8-31D4-828E-8744-DFB48128CEF5}"/>
              </a:ext>
            </a:extLst>
          </p:cNvPr>
          <p:cNvPicPr>
            <a:picLocks noChangeAspect="1"/>
          </p:cNvPicPr>
          <p:nvPr/>
        </p:nvPicPr>
        <p:blipFill>
          <a:blip r:embed="rId3"/>
          <a:stretch>
            <a:fillRect/>
          </a:stretch>
        </p:blipFill>
        <p:spPr>
          <a:xfrm>
            <a:off x="22851" y="1046"/>
            <a:ext cx="14984382" cy="3272270"/>
          </a:xfrm>
          <a:prstGeom prst="rect">
            <a:avLst/>
          </a:prstGeom>
        </p:spPr>
      </p:pic>
      <p:pic>
        <p:nvPicPr>
          <p:cNvPr id="9" name="Picture 8" descr="A video game screen with a cartoon character and rocks&#10;&#10;AI-generated content may be incorrect.">
            <a:extLst>
              <a:ext uri="{FF2B5EF4-FFF2-40B4-BE49-F238E27FC236}">
                <a16:creationId xmlns:a16="http://schemas.microsoft.com/office/drawing/2014/main" id="{28367E56-48DB-84D1-E903-EF56E2EA5BD6}"/>
              </a:ext>
            </a:extLst>
          </p:cNvPr>
          <p:cNvPicPr>
            <a:picLocks noChangeAspect="1"/>
          </p:cNvPicPr>
          <p:nvPr/>
        </p:nvPicPr>
        <p:blipFill>
          <a:blip r:embed="rId4"/>
          <a:stretch>
            <a:fillRect/>
          </a:stretch>
        </p:blipFill>
        <p:spPr>
          <a:xfrm>
            <a:off x="9198220" y="4648604"/>
            <a:ext cx="5592138" cy="3939582"/>
          </a:xfrm>
          <a:prstGeom prst="rect">
            <a:avLst/>
          </a:prstGeom>
        </p:spPr>
      </p:pic>
      <p:pic>
        <p:nvPicPr>
          <p:cNvPr id="8" name="Picture 7" descr="A screenshot of a video game&#10;&#10;AI-generated content may be incorrect.">
            <a:extLst>
              <a:ext uri="{FF2B5EF4-FFF2-40B4-BE49-F238E27FC236}">
                <a16:creationId xmlns:a16="http://schemas.microsoft.com/office/drawing/2014/main" id="{FDF4D6BE-D674-DC62-1EF5-14BC74AFD4B4}"/>
              </a:ext>
            </a:extLst>
          </p:cNvPr>
          <p:cNvPicPr>
            <a:picLocks noChangeAspect="1"/>
          </p:cNvPicPr>
          <p:nvPr/>
        </p:nvPicPr>
        <p:blipFill>
          <a:blip r:embed="rId5"/>
          <a:stretch>
            <a:fillRect/>
          </a:stretch>
        </p:blipFill>
        <p:spPr>
          <a:xfrm>
            <a:off x="323249" y="8934994"/>
            <a:ext cx="6318683" cy="3525824"/>
          </a:xfrm>
          <a:prstGeom prst="rect">
            <a:avLst/>
          </a:prstGeom>
        </p:spPr>
      </p:pic>
      <p:pic>
        <p:nvPicPr>
          <p:cNvPr id="10" name="Picture 9" descr="A video game screen with cartoon characters and rocks&#10;&#10;AI-generated content may be incorrect.">
            <a:extLst>
              <a:ext uri="{FF2B5EF4-FFF2-40B4-BE49-F238E27FC236}">
                <a16:creationId xmlns:a16="http://schemas.microsoft.com/office/drawing/2014/main" id="{0E3A060A-82D1-577F-4FDF-F75B4290278E}"/>
              </a:ext>
            </a:extLst>
          </p:cNvPr>
          <p:cNvPicPr>
            <a:picLocks noChangeAspect="1"/>
          </p:cNvPicPr>
          <p:nvPr/>
        </p:nvPicPr>
        <p:blipFill>
          <a:blip r:embed="rId6"/>
          <a:stretch>
            <a:fillRect/>
          </a:stretch>
        </p:blipFill>
        <p:spPr>
          <a:xfrm>
            <a:off x="9249102" y="13056885"/>
            <a:ext cx="5545924" cy="3464293"/>
          </a:xfrm>
          <a:prstGeom prst="rect">
            <a:avLst/>
          </a:prstGeom>
        </p:spPr>
      </p:pic>
      <p:sp>
        <p:nvSpPr>
          <p:cNvPr id="13" name="Rectangle 12">
            <a:extLst>
              <a:ext uri="{FF2B5EF4-FFF2-40B4-BE49-F238E27FC236}">
                <a16:creationId xmlns:a16="http://schemas.microsoft.com/office/drawing/2014/main" id="{526F7085-C058-EB72-434A-3E6C1B2AC207}"/>
              </a:ext>
            </a:extLst>
          </p:cNvPr>
          <p:cNvSpPr/>
          <p:nvPr/>
        </p:nvSpPr>
        <p:spPr>
          <a:xfrm>
            <a:off x="339786" y="8707032"/>
            <a:ext cx="14313511" cy="63709"/>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E94480-44F7-268C-4FEB-FB0E360D3A06}"/>
              </a:ext>
            </a:extLst>
          </p:cNvPr>
          <p:cNvSpPr/>
          <p:nvPr/>
        </p:nvSpPr>
        <p:spPr>
          <a:xfrm>
            <a:off x="325648" y="12843041"/>
            <a:ext cx="14313511" cy="63709"/>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F2CA89-B7C6-EE47-60E5-9E447FC80C5B}"/>
              </a:ext>
            </a:extLst>
          </p:cNvPr>
          <p:cNvSpPr/>
          <p:nvPr/>
        </p:nvSpPr>
        <p:spPr>
          <a:xfrm>
            <a:off x="325673" y="16752419"/>
            <a:ext cx="14313511" cy="63709"/>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cat with a white circle&#10;&#10;AI-generated content may be incorrect.">
            <a:extLst>
              <a:ext uri="{FF2B5EF4-FFF2-40B4-BE49-F238E27FC236}">
                <a16:creationId xmlns:a16="http://schemas.microsoft.com/office/drawing/2014/main" id="{16690605-A19A-2B17-D82B-A96FFD6CABF5}"/>
              </a:ext>
            </a:extLst>
          </p:cNvPr>
          <p:cNvPicPr>
            <a:picLocks noChangeAspect="1"/>
          </p:cNvPicPr>
          <p:nvPr/>
        </p:nvPicPr>
        <p:blipFill>
          <a:blip r:embed="rId7"/>
          <a:stretch>
            <a:fillRect/>
          </a:stretch>
        </p:blipFill>
        <p:spPr>
          <a:xfrm>
            <a:off x="5653739" y="18820320"/>
            <a:ext cx="1967465" cy="2034715"/>
          </a:xfrm>
          <a:prstGeom prst="rect">
            <a:avLst/>
          </a:prstGeom>
        </p:spPr>
      </p:pic>
      <p:pic>
        <p:nvPicPr>
          <p:cNvPr id="18" name="Picture 17" descr="A cartoon castle with red roofs&#10;&#10;AI-generated content may be incorrect.">
            <a:extLst>
              <a:ext uri="{FF2B5EF4-FFF2-40B4-BE49-F238E27FC236}">
                <a16:creationId xmlns:a16="http://schemas.microsoft.com/office/drawing/2014/main" id="{C0AEBD55-C38C-02A3-E9E0-89D9717428C7}"/>
              </a:ext>
            </a:extLst>
          </p:cNvPr>
          <p:cNvPicPr>
            <a:picLocks noChangeAspect="1"/>
          </p:cNvPicPr>
          <p:nvPr/>
        </p:nvPicPr>
        <p:blipFill>
          <a:blip r:embed="rId8"/>
          <a:stretch>
            <a:fillRect/>
          </a:stretch>
        </p:blipFill>
        <p:spPr>
          <a:xfrm>
            <a:off x="7934252" y="18825615"/>
            <a:ext cx="2037849" cy="2052365"/>
          </a:xfrm>
          <a:prstGeom prst="rect">
            <a:avLst/>
          </a:prstGeom>
        </p:spPr>
      </p:pic>
      <p:pic>
        <p:nvPicPr>
          <p:cNvPr id="19" name="Picture 18" descr="A pixelated square with two faces&#10;&#10;AI-generated content may be incorrect.">
            <a:extLst>
              <a:ext uri="{FF2B5EF4-FFF2-40B4-BE49-F238E27FC236}">
                <a16:creationId xmlns:a16="http://schemas.microsoft.com/office/drawing/2014/main" id="{331B2B8A-D8FB-9175-C3E8-A6DF650254D8}"/>
              </a:ext>
            </a:extLst>
          </p:cNvPr>
          <p:cNvPicPr>
            <a:picLocks noChangeAspect="1"/>
          </p:cNvPicPr>
          <p:nvPr/>
        </p:nvPicPr>
        <p:blipFill>
          <a:blip r:embed="rId9"/>
          <a:stretch>
            <a:fillRect/>
          </a:stretch>
        </p:blipFill>
        <p:spPr>
          <a:xfrm>
            <a:off x="10214327" y="18829934"/>
            <a:ext cx="2109169" cy="2057945"/>
          </a:xfrm>
          <a:prstGeom prst="rect">
            <a:avLst/>
          </a:prstGeom>
        </p:spPr>
      </p:pic>
      <p:pic>
        <p:nvPicPr>
          <p:cNvPr id="2" name="Picture 1" descr="A qr code on a white background&#10;&#10;AI-generated content may be incorrect.">
            <a:extLst>
              <a:ext uri="{FF2B5EF4-FFF2-40B4-BE49-F238E27FC236}">
                <a16:creationId xmlns:a16="http://schemas.microsoft.com/office/drawing/2014/main" id="{1A534293-D8EB-B9B0-8E29-BDD8E6BFE17D}"/>
              </a:ext>
            </a:extLst>
          </p:cNvPr>
          <p:cNvPicPr>
            <a:picLocks noChangeAspect="1"/>
          </p:cNvPicPr>
          <p:nvPr/>
        </p:nvPicPr>
        <p:blipFill>
          <a:blip r:embed="rId10"/>
          <a:stretch>
            <a:fillRect/>
          </a:stretch>
        </p:blipFill>
        <p:spPr>
          <a:xfrm>
            <a:off x="635111" y="18006160"/>
            <a:ext cx="2485891" cy="3095625"/>
          </a:xfrm>
          <a:prstGeom prst="rect">
            <a:avLst/>
          </a:prstGeom>
        </p:spPr>
      </p:pic>
      <p:sp>
        <p:nvSpPr>
          <p:cNvPr id="11" name="TextBox 10">
            <a:extLst>
              <a:ext uri="{FF2B5EF4-FFF2-40B4-BE49-F238E27FC236}">
                <a16:creationId xmlns:a16="http://schemas.microsoft.com/office/drawing/2014/main" id="{AC70A116-CB8B-F3EB-7107-10AFA5021C64}"/>
              </a:ext>
            </a:extLst>
          </p:cNvPr>
          <p:cNvSpPr txBox="1"/>
          <p:nvPr/>
        </p:nvSpPr>
        <p:spPr>
          <a:xfrm>
            <a:off x="531038" y="17095586"/>
            <a:ext cx="2666161" cy="783193"/>
          </a:xfrm>
          <a:prstGeom prst="roundRect">
            <a:avLst/>
          </a:prstGeom>
          <a:noFill/>
          <a:ln>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solidFill>
                  <a:srgbClr val="0070C0"/>
                </a:solidFill>
                <a:latin typeface="Verdana"/>
                <a:ea typeface="Verdana"/>
                <a:cs typeface="Times New Roman"/>
              </a:rPr>
              <a:t>LinkedIn</a:t>
            </a:r>
            <a:endParaRPr lang="en-US" sz="4000" dirty="0">
              <a:solidFill>
                <a:srgbClr val="0070C0"/>
              </a:solidFill>
              <a:latin typeface="Verdana"/>
              <a:ea typeface="Verdana"/>
            </a:endParaRPr>
          </a:p>
        </p:txBody>
      </p:sp>
    </p:spTree>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D5487D36-20B9-4AF8-9845-4EE893DA08C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7423</TotalTime>
  <Words>164</Words>
  <Application>Microsoft Office PowerPoint</Application>
  <PresentationFormat>Custom</PresentationFormat>
  <Paragraphs>24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Metropolitan</vt:lpstr>
      <vt:lpstr>PowerPoint Presentation</vt:lpstr>
    </vt:vector>
  </TitlesOfParts>
  <Company>NUI Maynooth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immunogenicity of Human Mesenchymal Stem Cells J.M. Ryan and B. P. Mahon Mucosal Immunology Laboratory, Institute of Immunology, NUI Maynooth, Co. Kildare, ireland.</dc:title>
  <dc:creator>plawlor</dc:creator>
  <cp:lastModifiedBy>Frances Sheridan</cp:lastModifiedBy>
  <cp:revision>422</cp:revision>
  <cp:lastPrinted>2010-10-11T09:33:37Z</cp:lastPrinted>
  <dcterms:created xsi:type="dcterms:W3CDTF">2013-05-01T11:03:42Z</dcterms:created>
  <dcterms:modified xsi:type="dcterms:W3CDTF">2025-05-09T13:26:08Z</dcterms:modified>
</cp:coreProperties>
</file>